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4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4" r:id="rId28"/>
    <p:sldId id="283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0" autoAdjust="0"/>
    <p:restoredTop sz="94660"/>
  </p:normalViewPr>
  <p:slideViewPr>
    <p:cSldViewPr snapToGrid="0">
      <p:cViewPr varScale="1">
        <p:scale>
          <a:sx n="61" d="100"/>
          <a:sy n="61" d="100"/>
        </p:scale>
        <p:origin x="7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B0695-D12C-4869-A3A9-E55758264974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27381-4BD4-40D1-A7C5-0A55CD5F0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492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B0695-D12C-4869-A3A9-E55758264974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27381-4BD4-40D1-A7C5-0A55CD5F0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746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B0695-D12C-4869-A3A9-E55758264974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27381-4BD4-40D1-A7C5-0A55CD5F0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150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B0695-D12C-4869-A3A9-E55758264974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27381-4BD4-40D1-A7C5-0A55CD5F0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47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B0695-D12C-4869-A3A9-E55758264974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27381-4BD4-40D1-A7C5-0A55CD5F0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178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B0695-D12C-4869-A3A9-E55758264974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27381-4BD4-40D1-A7C5-0A55CD5F0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093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B0695-D12C-4869-A3A9-E55758264974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27381-4BD4-40D1-A7C5-0A55CD5F0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656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B0695-D12C-4869-A3A9-E55758264974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27381-4BD4-40D1-A7C5-0A55CD5F0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81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B0695-D12C-4869-A3A9-E55758264974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27381-4BD4-40D1-A7C5-0A55CD5F0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791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B0695-D12C-4869-A3A9-E55758264974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27381-4BD4-40D1-A7C5-0A55CD5F0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836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B0695-D12C-4869-A3A9-E55758264974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27381-4BD4-40D1-A7C5-0A55CD5F0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12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B0695-D12C-4869-A3A9-E55758264974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27381-4BD4-40D1-A7C5-0A55CD5F0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128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 smtClean="0"/>
              <a:t>شکستگی های پروگزیمال هومروس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a-IR" dirty="0" smtClean="0"/>
              <a:t>دکتر پرهام معروفی</a:t>
            </a:r>
          </a:p>
          <a:p>
            <a:r>
              <a:rPr lang="fa-IR" dirty="0" smtClean="0"/>
              <a:t>استادیار دانشگاه علوم پزشکی تبریز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48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772" y="0"/>
            <a:ext cx="9134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672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772" y="0"/>
            <a:ext cx="9134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056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772" y="0"/>
            <a:ext cx="9134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302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772" y="0"/>
            <a:ext cx="9134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153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470" y="0"/>
            <a:ext cx="913445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27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772" y="0"/>
            <a:ext cx="9134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842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772" y="0"/>
            <a:ext cx="9134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983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772" y="0"/>
            <a:ext cx="9134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18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128" y="0"/>
            <a:ext cx="9134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604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772" y="0"/>
            <a:ext cx="9134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476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oximal Humerus Fractures&#10;• Defined as Fx occurring at or&#10;proximal to surgical neck&#10;• 80 % of all humeral #&#10;• 7% of all #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020" y="0"/>
            <a:ext cx="9144000" cy="686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37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772" y="0"/>
            <a:ext cx="9134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773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572" y="0"/>
            <a:ext cx="9134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2169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407" y="189187"/>
            <a:ext cx="8651483" cy="649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7040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595" y="0"/>
            <a:ext cx="913445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8328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772" y="0"/>
            <a:ext cx="9134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5678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772" y="0"/>
            <a:ext cx="9134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729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021" y="12200"/>
            <a:ext cx="9118206" cy="684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8679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772" y="0"/>
            <a:ext cx="9134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6780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772" y="0"/>
            <a:ext cx="9134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5748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772" y="0"/>
            <a:ext cx="9134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51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echanism&#10;• Old Pts low energy trauma. [FOOSH]&#10;• Most # are nondisplaced, good prognosis – nonsurgical&#10;• Risk factors: Poo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629" y="0"/>
            <a:ext cx="91344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9653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774" y="0"/>
            <a:ext cx="91344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7098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772" y="0"/>
            <a:ext cx="9134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525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772" y="0"/>
            <a:ext cx="9134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510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772" y="0"/>
            <a:ext cx="9134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7889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772" y="0"/>
            <a:ext cx="9134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0134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772" y="0"/>
            <a:ext cx="9134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53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772" y="0"/>
            <a:ext cx="9134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066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953" y="0"/>
            <a:ext cx="8924467" cy="670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745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67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3034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507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772" y="0"/>
            <a:ext cx="9134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1518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4195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255" y="3940"/>
            <a:ext cx="9138745" cy="685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6247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3690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390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710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772" y="0"/>
            <a:ext cx="9134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589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772" y="0"/>
            <a:ext cx="9134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068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772" y="0"/>
            <a:ext cx="9134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86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772" y="0"/>
            <a:ext cx="9134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514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275" y="0"/>
            <a:ext cx="9134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4331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</TotalTime>
  <Words>12</Words>
  <Application>Microsoft Office PowerPoint</Application>
  <PresentationFormat>Widescreen</PresentationFormat>
  <Paragraphs>3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Calibri Light</vt:lpstr>
      <vt:lpstr>Times New Roman</vt:lpstr>
      <vt:lpstr>Office Theme</vt:lpstr>
      <vt:lpstr>شکستگی های پروگزیمال هومروس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شکستگی های پروگزیمال هومروس</dc:title>
  <dc:creator>parham</dc:creator>
  <cp:lastModifiedBy>parham</cp:lastModifiedBy>
  <cp:revision>16</cp:revision>
  <dcterms:created xsi:type="dcterms:W3CDTF">2021-05-27T19:31:57Z</dcterms:created>
  <dcterms:modified xsi:type="dcterms:W3CDTF">2021-05-28T05:32:04Z</dcterms:modified>
</cp:coreProperties>
</file>